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329" r:id="rId2"/>
    <p:sldId id="338" r:id="rId3"/>
    <p:sldId id="356" r:id="rId4"/>
    <p:sldId id="342" r:id="rId5"/>
    <p:sldId id="256" r:id="rId6"/>
    <p:sldId id="257" r:id="rId7"/>
    <p:sldId id="260" r:id="rId8"/>
    <p:sldId id="261" r:id="rId9"/>
    <p:sldId id="262" r:id="rId10"/>
    <p:sldId id="340" r:id="rId11"/>
    <p:sldId id="274" r:id="rId12"/>
    <p:sldId id="263" r:id="rId13"/>
    <p:sldId id="264" r:id="rId14"/>
    <p:sldId id="265" r:id="rId15"/>
    <p:sldId id="266" r:id="rId16"/>
    <p:sldId id="268" r:id="rId17"/>
    <p:sldId id="269" r:id="rId18"/>
    <p:sldId id="270" r:id="rId19"/>
    <p:sldId id="357" r:id="rId20"/>
    <p:sldId id="353" r:id="rId21"/>
    <p:sldId id="327" r:id="rId22"/>
    <p:sldId id="351" r:id="rId23"/>
    <p:sldId id="331" r:id="rId24"/>
    <p:sldId id="337" r:id="rId25"/>
    <p:sldId id="332" r:id="rId26"/>
    <p:sldId id="333" r:id="rId27"/>
    <p:sldId id="330" r:id="rId28"/>
    <p:sldId id="334" r:id="rId29"/>
    <p:sldId id="336" r:id="rId30"/>
    <p:sldId id="355" r:id="rId31"/>
    <p:sldId id="358" r:id="rId32"/>
    <p:sldId id="346" r:id="rId33"/>
    <p:sldId id="347" r:id="rId34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A151"/>
    <a:srgbClr val="758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98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1962-4CC7-4D8F-9CAF-4513800DB96C}" type="datetimeFigureOut">
              <a:rPr lang="he-IL" smtClean="0"/>
              <a:t>י'/אדר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831F-1F42-47C5-BB59-544689914C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5344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1962-4CC7-4D8F-9CAF-4513800DB96C}" type="datetimeFigureOut">
              <a:rPr lang="he-IL" smtClean="0"/>
              <a:t>י'/אדר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831F-1F42-47C5-BB59-544689914C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016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1962-4CC7-4D8F-9CAF-4513800DB96C}" type="datetimeFigureOut">
              <a:rPr lang="he-IL" smtClean="0"/>
              <a:t>י'/אדר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831F-1F42-47C5-BB59-544689914C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69289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1962-4CC7-4D8F-9CAF-4513800DB96C}" type="datetimeFigureOut">
              <a:rPr lang="he-IL" smtClean="0"/>
              <a:t>י'/אדר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831F-1F42-47C5-BB59-544689914C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4224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1962-4CC7-4D8F-9CAF-4513800DB96C}" type="datetimeFigureOut">
              <a:rPr lang="he-IL" smtClean="0"/>
              <a:t>י'/אדר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831F-1F42-47C5-BB59-544689914C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6854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1962-4CC7-4D8F-9CAF-4513800DB96C}" type="datetimeFigureOut">
              <a:rPr lang="he-IL" smtClean="0"/>
              <a:t>י'/אדר א/תשפ"ב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831F-1F42-47C5-BB59-544689914C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438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1962-4CC7-4D8F-9CAF-4513800DB96C}" type="datetimeFigureOut">
              <a:rPr lang="he-IL" smtClean="0"/>
              <a:t>י'/אדר א/תשפ"ב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831F-1F42-47C5-BB59-544689914C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653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1962-4CC7-4D8F-9CAF-4513800DB96C}" type="datetimeFigureOut">
              <a:rPr lang="he-IL" smtClean="0"/>
              <a:t>י'/אדר א/תשפ"ב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831F-1F42-47C5-BB59-544689914C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97681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1962-4CC7-4D8F-9CAF-4513800DB96C}" type="datetimeFigureOut">
              <a:rPr lang="he-IL" smtClean="0"/>
              <a:t>י'/אדר א/תשפ"ב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831F-1F42-47C5-BB59-544689914C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7642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1962-4CC7-4D8F-9CAF-4513800DB96C}" type="datetimeFigureOut">
              <a:rPr lang="he-IL" smtClean="0"/>
              <a:t>י'/אדר א/תשפ"ב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831F-1F42-47C5-BB59-544689914C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72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1962-4CC7-4D8F-9CAF-4513800DB96C}" type="datetimeFigureOut">
              <a:rPr lang="he-IL" smtClean="0"/>
              <a:t>י'/אדר א/תשפ"ב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831F-1F42-47C5-BB59-544689914C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7332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31962-4CC7-4D8F-9CAF-4513800DB96C}" type="datetimeFigureOut">
              <a:rPr lang="he-IL" smtClean="0"/>
              <a:t>י'/אדר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1831F-1F42-47C5-BB59-544689914CC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6427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r="4459"/>
          <a:stretch/>
        </p:blipFill>
        <p:spPr>
          <a:xfrm>
            <a:off x="16934" y="364067"/>
            <a:ext cx="9127067" cy="613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6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466" y="265541"/>
            <a:ext cx="6680201" cy="556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7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7" y="821267"/>
            <a:ext cx="5816600" cy="5816600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98" y="147975"/>
            <a:ext cx="7132938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4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474132"/>
            <a:ext cx="6028267" cy="602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1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34" y="491066"/>
            <a:ext cx="5952067" cy="59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6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40265"/>
            <a:ext cx="5985934" cy="598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9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06399"/>
            <a:ext cx="6053667" cy="605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1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550333"/>
            <a:ext cx="58928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550331"/>
            <a:ext cx="5977467" cy="597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9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33" y="524932"/>
            <a:ext cx="5977467" cy="597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4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57" y="695543"/>
            <a:ext cx="4085751" cy="5540226"/>
          </a:xfrm>
          <a:prstGeom prst="rect">
            <a:avLst/>
          </a:prstGeom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42" y="695543"/>
            <a:ext cx="4085751" cy="554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3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4959" r="3149" b="5130"/>
          <a:stretch/>
        </p:blipFill>
        <p:spPr>
          <a:xfrm>
            <a:off x="285514" y="273373"/>
            <a:ext cx="8519818" cy="6195159"/>
          </a:xfrm>
          <a:prstGeom prst="rect">
            <a:avLst/>
          </a:prstGeom>
        </p:spPr>
      </p:pic>
      <p:sp>
        <p:nvSpPr>
          <p:cNvPr id="6" name="מלבן מעוגל 5"/>
          <p:cNvSpPr/>
          <p:nvPr/>
        </p:nvSpPr>
        <p:spPr>
          <a:xfrm>
            <a:off x="1024466" y="273373"/>
            <a:ext cx="7095067" cy="2887134"/>
          </a:xfrm>
          <a:prstGeom prst="roundRect">
            <a:avLst/>
          </a:prstGeom>
          <a:gradFill>
            <a:gsLst>
              <a:gs pos="7000">
                <a:srgbClr val="8EA151"/>
              </a:gs>
              <a:gs pos="41000">
                <a:schemeClr val="accent6">
                  <a:lumMod val="40000"/>
                  <a:lumOff val="60000"/>
                </a:schemeClr>
              </a:gs>
              <a:gs pos="85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77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FbDiploma Regular" panose="02020603050405020304" pitchFamily="18" charset="-79"/>
                <a:cs typeface="FbDiploma Regular" panose="02020603050405020304" pitchFamily="18" charset="-79"/>
              </a:rPr>
              <a:t>כפר בן שמונים </a:t>
            </a:r>
            <a:r>
              <a:rPr lang="he-IL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FbDiploma Regular" panose="02020603050405020304" pitchFamily="18" charset="-79"/>
                <a:cs typeface="FbDiploma Regular" panose="02020603050405020304" pitchFamily="18" charset="-79"/>
              </a:rPr>
              <a:t>חמישים שנה ועוד שלושים...</a:t>
            </a:r>
            <a:endParaRPr lang="he-IL" sz="40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FbDiploma Regular" panose="02020603050405020304" pitchFamily="18" charset="-79"/>
              <a:cs typeface="FbDiploma Regular" panose="020206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5912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16" y="135465"/>
            <a:ext cx="4846610" cy="660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762000"/>
            <a:ext cx="5952066" cy="5952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2967" y="237065"/>
            <a:ext cx="463973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אחד האריחים עם ברקוד המקשר לסרטון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018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5"/>
          <a:stretch/>
        </p:blipFill>
        <p:spPr>
          <a:xfrm>
            <a:off x="0" y="2294467"/>
            <a:ext cx="9144000" cy="386926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/>
          <a:srcRect t="15880"/>
          <a:stretch/>
        </p:blipFill>
        <p:spPr>
          <a:xfrm>
            <a:off x="0" y="2294467"/>
            <a:ext cx="9144000" cy="35485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0266" y="685800"/>
            <a:ext cx="404706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>
                <a:solidFill>
                  <a:schemeClr val="bg1"/>
                </a:solidFill>
              </a:rPr>
              <a:t>ה"שטיח" פרוש על הקיר</a:t>
            </a:r>
            <a:endParaRPr lang="he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2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sraelgrafix.com/wp-content/uploads/1234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" t="6831" r="43199" b="54580"/>
          <a:stretch/>
        </p:blipFill>
        <p:spPr bwMode="auto">
          <a:xfrm>
            <a:off x="-17302" y="-26028"/>
            <a:ext cx="9178603" cy="688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7665" y="1984824"/>
            <a:ext cx="6688667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dirty="0" smtClean="0"/>
              <a:t>"הסרת הלוט" </a:t>
            </a:r>
          </a:p>
          <a:p>
            <a:pPr algn="ctr"/>
            <a:r>
              <a:rPr lang="he-IL" sz="6000" dirty="0" smtClean="0"/>
              <a:t>מעל </a:t>
            </a:r>
          </a:p>
          <a:p>
            <a:pPr algn="ctr"/>
            <a:r>
              <a:rPr lang="he-IL" sz="6000" dirty="0" smtClean="0"/>
              <a:t>שטיח האריחים</a:t>
            </a:r>
            <a:endParaRPr lang="he-IL" sz="60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98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7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20494"/>
          <a:stretch/>
        </p:blipFill>
        <p:spPr>
          <a:xfrm>
            <a:off x="220132" y="719666"/>
            <a:ext cx="4123267" cy="545253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33" y="395569"/>
            <a:ext cx="4478867" cy="63354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43399" y="0"/>
            <a:ext cx="4445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>
                <a:solidFill>
                  <a:schemeClr val="bg1"/>
                </a:solidFill>
              </a:rPr>
              <a:t>דברים בטקס הסרת הלוט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1632" y="6172199"/>
            <a:ext cx="1693333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050" dirty="0" err="1" smtClean="0"/>
              <a:t>שרה'לה</a:t>
            </a:r>
            <a:r>
              <a:rPr lang="he-IL" sz="1050" dirty="0" smtClean="0"/>
              <a:t> רוזנפלד</a:t>
            </a:r>
            <a:endParaRPr lang="he-IL" sz="1050" dirty="0"/>
          </a:p>
        </p:txBody>
      </p:sp>
    </p:spTree>
    <p:extLst>
      <p:ext uri="{BB962C8B-B14F-4D97-AF65-F5344CB8AC3E}">
        <p14:creationId xmlns:p14="http://schemas.microsoft.com/office/powerpoint/2010/main" val="423014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1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/>
          <a:stretch/>
        </p:blipFill>
        <p:spPr>
          <a:xfrm>
            <a:off x="465666" y="364066"/>
            <a:ext cx="818726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9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13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0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" y="1778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9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0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87" y="1857791"/>
            <a:ext cx="6653646" cy="393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4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06" y="557781"/>
            <a:ext cx="4356338" cy="60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4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736" y="0"/>
            <a:ext cx="4986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6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1" y="672785"/>
            <a:ext cx="4326467" cy="57788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5156200"/>
            <a:ext cx="506306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 smtClean="0">
                <a:solidFill>
                  <a:schemeClr val="bg1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תם ולא נשלם...</a:t>
            </a:r>
            <a:endParaRPr lang="he-IL" sz="4000" dirty="0">
              <a:solidFill>
                <a:schemeClr val="bg1"/>
              </a:solidFill>
              <a:latin typeface="Guttman Yad-Brush" panose="02010401010101010101" pitchFamily="2" charset="-79"/>
              <a:cs typeface="Guttman Yad-Brush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073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9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3867" y="6366933"/>
            <a:ext cx="524086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>
                <a:solidFill>
                  <a:schemeClr val="bg1"/>
                </a:solidFill>
              </a:rPr>
              <a:t>חלק משטיח הקיר המקורי (טקסטיל ) משנת 1989</a:t>
            </a:r>
            <a:endParaRPr lang="he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97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1850" y="1141850"/>
            <a:ext cx="6858000" cy="457430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66" y="1828800"/>
            <a:ext cx="4080933" cy="40809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34466" y="245533"/>
            <a:ext cx="39708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>
                <a:solidFill>
                  <a:schemeClr val="bg1"/>
                </a:solidFill>
              </a:rPr>
              <a:t>ריבועי הבד שעברו שיקום ושיפור באדיבות הפוטושופ...</a:t>
            </a:r>
            <a:endParaRPr lang="he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2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1850" y="1141850"/>
            <a:ext cx="6858000" cy="457430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67" y="846667"/>
            <a:ext cx="42164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9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1850" y="1141850"/>
            <a:ext cx="6858000" cy="45743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199" y="1109132"/>
            <a:ext cx="4013201" cy="401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0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1850" y="1141850"/>
            <a:ext cx="6858000" cy="45743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1524001"/>
            <a:ext cx="3945466" cy="394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4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1850" y="1141850"/>
            <a:ext cx="6858000" cy="45743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00" y="967498"/>
            <a:ext cx="4197167" cy="41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9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4300</TotalTime>
  <Words>53</Words>
  <Application>Microsoft Office PowerPoint</Application>
  <PresentationFormat>‫הצגה על המסך (4:3)</PresentationFormat>
  <Paragraphs>11</Paragraphs>
  <Slides>33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FbDiploma Regular</vt:lpstr>
      <vt:lpstr>Guttman Yad-Brush</vt:lpstr>
      <vt:lpstr>Times New Roman</vt:lpstr>
      <vt:lpstr>ערכת נושא Office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User</dc:creator>
  <cp:lastModifiedBy>User</cp:lastModifiedBy>
  <cp:revision>46</cp:revision>
  <dcterms:created xsi:type="dcterms:W3CDTF">2019-04-22T18:20:21Z</dcterms:created>
  <dcterms:modified xsi:type="dcterms:W3CDTF">2022-02-11T08:15:11Z</dcterms:modified>
</cp:coreProperties>
</file>